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65" r:id="rId8"/>
    <p:sldId id="257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8040" y="1689080"/>
            <a:ext cx="61650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3E2D6F"/>
                </a:solidFill>
                <a:latin typeface="Aptos Display"/>
              </a:defRPr>
            </a:pPr>
            <a:r>
              <a:rPr lang="hr-HR" sz="7000" dirty="0"/>
              <a:t>DESIGN THE CHANGE</a:t>
            </a:r>
            <a:endParaRPr sz="7000" dirty="0"/>
          </a:p>
        </p:txBody>
      </p:sp>
      <p:sp>
        <p:nvSpPr>
          <p:cNvPr id="3" name="TextBox 2"/>
          <p:cNvSpPr txBox="1"/>
          <p:nvPr/>
        </p:nvSpPr>
        <p:spPr>
          <a:xfrm>
            <a:off x="1944403" y="4697730"/>
            <a:ext cx="80060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2D2D2D"/>
                </a:solidFill>
                <a:latin typeface="Aptos"/>
              </a:defRPr>
            </a:pPr>
            <a:r>
              <a:rPr lang="hr-HR" sz="3200" dirty="0"/>
              <a:t>ESTELA, NINA, ISAAC, ALESSIO AND DRAGANA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rPr dirty="0"/>
              <a:t>Poster – Break the Hate! Build Respect!</a:t>
            </a:r>
          </a:p>
        </p:txBody>
      </p:sp>
      <p:pic>
        <p:nvPicPr>
          <p:cNvPr id="3" name="Picture 2" descr="Poster(1)_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407" y="822960"/>
            <a:ext cx="4104136" cy="5806440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B159C2F4-3FFD-4DE5-9407-FAAD013BCF30}"/>
              </a:ext>
            </a:extLst>
          </p:cNvPr>
          <p:cNvSpPr txBox="1"/>
          <p:nvPr/>
        </p:nvSpPr>
        <p:spPr>
          <a:xfrm>
            <a:off x="8553449" y="4476750"/>
            <a:ext cx="3171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/>
              <a:t>Designed</a:t>
            </a:r>
            <a:r>
              <a:rPr lang="hr-HR" sz="3200" dirty="0"/>
              <a:t> </a:t>
            </a:r>
            <a:r>
              <a:rPr lang="hr-HR" sz="3200" dirty="0" err="1"/>
              <a:t>by</a:t>
            </a:r>
            <a:r>
              <a:rPr lang="hr-HR" sz="3200" dirty="0"/>
              <a:t>: Isaac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t>Bookmark – Don’t Judge People by What You See</a:t>
            </a:r>
          </a:p>
        </p:txBody>
      </p:sp>
      <p:pic>
        <p:nvPicPr>
          <p:cNvPr id="3" name="Picture 2" descr="Bookmarker_1 (1)_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680" y="960120"/>
            <a:ext cx="1813560" cy="5440680"/>
          </a:xfrm>
          <a:prstGeom prst="rect">
            <a:avLst/>
          </a:prstGeom>
        </p:spPr>
      </p:pic>
      <p:pic>
        <p:nvPicPr>
          <p:cNvPr id="4" name="Picture 3" descr="Bookmarker_1 (1)_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99" y="960120"/>
            <a:ext cx="1813560" cy="544068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2A43E1CE-0898-499D-8F06-99B74624EEAA}"/>
              </a:ext>
            </a:extLst>
          </p:cNvPr>
          <p:cNvSpPr txBox="1"/>
          <p:nvPr/>
        </p:nvSpPr>
        <p:spPr>
          <a:xfrm>
            <a:off x="4691062" y="4210050"/>
            <a:ext cx="2809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/>
              <a:t>Designed</a:t>
            </a:r>
            <a:r>
              <a:rPr lang="hr-HR" sz="3200" dirty="0"/>
              <a:t> </a:t>
            </a:r>
            <a:r>
              <a:rPr lang="hr-HR" sz="3200" dirty="0" err="1"/>
              <a:t>by</a:t>
            </a:r>
            <a:r>
              <a:rPr lang="hr-HR" sz="3200" dirty="0"/>
              <a:t>: Estela &amp; </a:t>
            </a:r>
            <a:r>
              <a:rPr lang="hr-HR" sz="3200" dirty="0" err="1"/>
              <a:t>Alessio</a:t>
            </a:r>
            <a:endParaRPr lang="hr-HR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t>Bookmark – Share Respect, Not Hate</a:t>
            </a:r>
          </a:p>
        </p:txBody>
      </p:sp>
      <p:pic>
        <p:nvPicPr>
          <p:cNvPr id="3" name="Picture 2" descr="Bookmarker_2(1)_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680" y="960120"/>
            <a:ext cx="1813560" cy="5440680"/>
          </a:xfrm>
          <a:prstGeom prst="rect">
            <a:avLst/>
          </a:prstGeom>
        </p:spPr>
      </p:pic>
      <p:pic>
        <p:nvPicPr>
          <p:cNvPr id="4" name="Picture 3" descr="Bookmarker_2(1)_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99" y="960120"/>
            <a:ext cx="1813560" cy="544068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E3F300CB-846D-41E3-8153-548778FF85B1}"/>
              </a:ext>
            </a:extLst>
          </p:cNvPr>
          <p:cNvSpPr txBox="1"/>
          <p:nvPr/>
        </p:nvSpPr>
        <p:spPr>
          <a:xfrm>
            <a:off x="4691062" y="4210050"/>
            <a:ext cx="2809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/>
              <a:t>Designed</a:t>
            </a:r>
            <a:r>
              <a:rPr lang="hr-HR" sz="3200" dirty="0"/>
              <a:t> </a:t>
            </a:r>
            <a:r>
              <a:rPr lang="hr-HR" sz="3200" dirty="0" err="1"/>
              <a:t>by</a:t>
            </a:r>
            <a:r>
              <a:rPr lang="hr-HR" sz="3200" dirty="0"/>
              <a:t>: Estela &amp; </a:t>
            </a:r>
            <a:r>
              <a:rPr lang="hr-HR" sz="3200" dirty="0" err="1"/>
              <a:t>Alessio</a:t>
            </a:r>
            <a:endParaRPr lang="hr-HR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t>Message Card – You Have the Power</a:t>
            </a:r>
          </a:p>
        </p:txBody>
      </p:sp>
      <p:pic>
        <p:nvPicPr>
          <p:cNvPr id="3" name="Picture 2" descr="Message card_1(1)_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914400"/>
            <a:ext cx="5577840" cy="5577840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D1CE36FE-982F-412A-8802-F1BB5BDA59CF}"/>
              </a:ext>
            </a:extLst>
          </p:cNvPr>
          <p:cNvSpPr txBox="1"/>
          <p:nvPr/>
        </p:nvSpPr>
        <p:spPr>
          <a:xfrm>
            <a:off x="502920" y="5038725"/>
            <a:ext cx="2809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/>
              <a:t>Designed</a:t>
            </a:r>
            <a:r>
              <a:rPr lang="hr-HR" sz="3200" dirty="0"/>
              <a:t> </a:t>
            </a:r>
            <a:r>
              <a:rPr lang="hr-HR" sz="3200" dirty="0" err="1"/>
              <a:t>by</a:t>
            </a:r>
            <a:r>
              <a:rPr lang="hr-HR" sz="3200" dirty="0"/>
              <a:t>: Nina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t>Message Card – Everyone Deserves Respect</a:t>
            </a:r>
          </a:p>
        </p:txBody>
      </p:sp>
      <p:pic>
        <p:nvPicPr>
          <p:cNvPr id="3" name="Picture 2" descr="Message card_2(1)_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56" y="914400"/>
            <a:ext cx="3962327" cy="5577840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40BAFD5A-6B01-4319-9EF4-5E18D62E75C7}"/>
              </a:ext>
            </a:extLst>
          </p:cNvPr>
          <p:cNvSpPr txBox="1"/>
          <p:nvPr/>
        </p:nvSpPr>
        <p:spPr>
          <a:xfrm>
            <a:off x="502920" y="5038725"/>
            <a:ext cx="2809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/>
              <a:t>Designed</a:t>
            </a:r>
            <a:r>
              <a:rPr lang="hr-HR" sz="3200" dirty="0"/>
              <a:t> </a:t>
            </a:r>
            <a:r>
              <a:rPr lang="hr-HR" sz="3200" dirty="0" err="1"/>
              <a:t>by</a:t>
            </a:r>
            <a:r>
              <a:rPr lang="hr-HR" sz="3200" dirty="0"/>
              <a:t>: Nina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587866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rPr dirty="0"/>
              <a:t>Comic Strip – Everyone Is Sharing It</a:t>
            </a:r>
            <a:r>
              <a:rPr lang="hr-HR" dirty="0"/>
              <a:t> (for </a:t>
            </a:r>
            <a:r>
              <a:rPr lang="hr-HR" dirty="0" err="1"/>
              <a:t>kids</a:t>
            </a:r>
            <a:r>
              <a:rPr lang="hr-HR" dirty="0"/>
              <a:t>)</a:t>
            </a:r>
            <a:endParaRPr dirty="0"/>
          </a:p>
        </p:txBody>
      </p:sp>
      <p:pic>
        <p:nvPicPr>
          <p:cNvPr id="3" name="Picture 2" descr="Everyone is sharing it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451" y="822960"/>
            <a:ext cx="7258050" cy="5806440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88E89FA8-76BA-4D96-95C0-FB18E6FF7120}"/>
              </a:ext>
            </a:extLst>
          </p:cNvPr>
          <p:cNvSpPr txBox="1"/>
          <p:nvPr/>
        </p:nvSpPr>
        <p:spPr>
          <a:xfrm>
            <a:off x="264795" y="5038725"/>
            <a:ext cx="2809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err="1"/>
              <a:t>Designed</a:t>
            </a:r>
            <a:r>
              <a:rPr lang="hr-HR" sz="3200" dirty="0"/>
              <a:t> </a:t>
            </a:r>
            <a:r>
              <a:rPr lang="hr-HR" sz="3200" dirty="0" err="1"/>
              <a:t>by</a:t>
            </a:r>
            <a:r>
              <a:rPr lang="hr-HR" sz="3200" dirty="0"/>
              <a:t>: Isaac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58346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rPr dirty="0"/>
              <a:t>Comic – Cover</a:t>
            </a:r>
            <a:r>
              <a:rPr lang="hr-HR" dirty="0"/>
              <a:t> (for </a:t>
            </a:r>
            <a:r>
              <a:rPr lang="hr-HR" dirty="0" err="1"/>
              <a:t>young</a:t>
            </a:r>
            <a:r>
              <a:rPr lang="hr-HR" dirty="0"/>
              <a:t> </a:t>
            </a:r>
            <a:r>
              <a:rPr lang="hr-HR" dirty="0" err="1"/>
              <a:t>people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adults</a:t>
            </a:r>
            <a:r>
              <a:rPr lang="hr-HR" dirty="0"/>
              <a:t>)</a:t>
            </a:r>
            <a:endParaRPr dirty="0"/>
          </a:p>
        </p:txBody>
      </p:sp>
      <p:pic>
        <p:nvPicPr>
          <p:cNvPr id="4" name="Picture 3" descr="comic_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916" y="960120"/>
            <a:ext cx="7437120" cy="557784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3D48620D-455F-4A86-9CE0-9E155EDDAAA8}"/>
              </a:ext>
            </a:extLst>
          </p:cNvPr>
          <p:cNvSpPr txBox="1"/>
          <p:nvPr/>
        </p:nvSpPr>
        <p:spPr>
          <a:xfrm>
            <a:off x="9813036" y="6104215"/>
            <a:ext cx="2809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err="1"/>
              <a:t>Generated</a:t>
            </a:r>
            <a:r>
              <a:rPr lang="hr-HR" sz="2400" dirty="0"/>
              <a:t> </a:t>
            </a:r>
            <a:r>
              <a:rPr lang="hr-HR" sz="2400" dirty="0" err="1"/>
              <a:t>by</a:t>
            </a:r>
            <a:r>
              <a:rPr lang="hr-HR" sz="2400" dirty="0"/>
              <a:t> AI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2A234B"/>
                </a:solidFill>
                <a:latin typeface="Aptos Display"/>
              </a:defRPr>
            </a:pPr>
            <a:r>
              <a:t>The Story Continues With You</a:t>
            </a:r>
          </a:p>
        </p:txBody>
      </p:sp>
      <p:pic>
        <p:nvPicPr>
          <p:cNvPr id="4" name="Picture 3" descr="comic_page_8.png"/>
          <p:cNvPicPr>
            <a:picLocks noChangeAspect="1"/>
          </p:cNvPicPr>
          <p:nvPr/>
        </p:nvPicPr>
        <p:blipFill rotWithShape="1">
          <a:blip r:embed="rId2"/>
          <a:srcRect t="43594"/>
          <a:stretch/>
        </p:blipFill>
        <p:spPr>
          <a:xfrm>
            <a:off x="1496084" y="1590675"/>
            <a:ext cx="8782528" cy="3581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107</Words>
  <Application>Microsoft Office PowerPoint</Application>
  <PresentationFormat>Široki zaslon</PresentationFormat>
  <Paragraphs>17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subject/>
  <dc:creator/>
  <cp:keywords/>
  <dc:description>generated using python-pptx</dc:description>
  <cp:lastModifiedBy>Dragana Samardžija</cp:lastModifiedBy>
  <cp:revision>3</cp:revision>
  <dcterms:created xsi:type="dcterms:W3CDTF">2013-01-27T09:14:16Z</dcterms:created>
  <dcterms:modified xsi:type="dcterms:W3CDTF">2026-08-29T18:24:20Z</dcterms:modified>
  <cp:category/>
</cp:coreProperties>
</file>